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7"/>
  </p:notesMasterIdLst>
  <p:sldIdLst>
    <p:sldId id="256" r:id="rId2"/>
    <p:sldId id="258" r:id="rId3"/>
    <p:sldId id="257" r:id="rId4"/>
    <p:sldId id="259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284" y="-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7C2C9-1D94-4D7F-9C19-33EF81A760AB}" type="datetimeFigureOut">
              <a:rPr lang="ko-KR" altLang="en-US" smtClean="0"/>
              <a:t>2013-04-17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FDB53-FBE5-4888-BBEA-90018495F8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770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FDB53-FBE5-4888-BBEA-90018495F8A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65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FDB53-FBE5-4888-BBEA-90018495F8A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65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FDB53-FBE5-4888-BBEA-90018495F8A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65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FD5-02D6-448E-82ED-6D6A5F4BA81C}" type="datetimeFigureOut">
              <a:rPr lang="ko-KR" altLang="en-US" smtClean="0"/>
              <a:t>2013-04-17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3D4A-21D9-4A61-8117-107AAA6F8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173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FD5-02D6-448E-82ED-6D6A5F4BA81C}" type="datetimeFigureOut">
              <a:rPr lang="ko-KR" altLang="en-US" smtClean="0"/>
              <a:t>2013-04-17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3D4A-21D9-4A61-8117-107AAA6F8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958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FD5-02D6-448E-82ED-6D6A5F4BA81C}" type="datetimeFigureOut">
              <a:rPr lang="ko-KR" altLang="en-US" smtClean="0"/>
              <a:t>2013-04-17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3D4A-21D9-4A61-8117-107AAA6F8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463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FD5-02D6-448E-82ED-6D6A5F4BA81C}" type="datetimeFigureOut">
              <a:rPr lang="ko-KR" altLang="en-US" smtClean="0"/>
              <a:t>2013-04-17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3D4A-21D9-4A61-8117-107AAA6F8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646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FD5-02D6-448E-82ED-6D6A5F4BA81C}" type="datetimeFigureOut">
              <a:rPr lang="ko-KR" altLang="en-US" smtClean="0"/>
              <a:t>2013-04-17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3D4A-21D9-4A61-8117-107AAA6F8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55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FD5-02D6-448E-82ED-6D6A5F4BA81C}" type="datetimeFigureOut">
              <a:rPr lang="ko-KR" altLang="en-US" smtClean="0"/>
              <a:t>2013-04-17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3D4A-21D9-4A61-8117-107AAA6F8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314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FD5-02D6-448E-82ED-6D6A5F4BA81C}" type="datetimeFigureOut">
              <a:rPr lang="ko-KR" altLang="en-US" smtClean="0"/>
              <a:t>2013-04-17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3D4A-21D9-4A61-8117-107AAA6F8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7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FD5-02D6-448E-82ED-6D6A5F4BA81C}" type="datetimeFigureOut">
              <a:rPr lang="ko-KR" altLang="en-US" smtClean="0"/>
              <a:t>2013-04-17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3D4A-21D9-4A61-8117-107AAA6F8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91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FD5-02D6-448E-82ED-6D6A5F4BA81C}" type="datetimeFigureOut">
              <a:rPr lang="ko-KR" altLang="en-US" smtClean="0"/>
              <a:t>2013-04-17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3D4A-21D9-4A61-8117-107AAA6F8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49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FD5-02D6-448E-82ED-6D6A5F4BA81C}" type="datetimeFigureOut">
              <a:rPr lang="ko-KR" altLang="en-US" smtClean="0"/>
              <a:t>2013-04-17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3D4A-21D9-4A61-8117-107AAA6F8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878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FD5-02D6-448E-82ED-6D6A5F4BA81C}" type="datetimeFigureOut">
              <a:rPr lang="ko-KR" altLang="en-US" smtClean="0"/>
              <a:t>2013-04-17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3D4A-21D9-4A61-8117-107AAA6F8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81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70FD5-02D6-448E-82ED-6D6A5F4BA81C}" type="datetimeFigureOut">
              <a:rPr lang="ko-KR" altLang="en-US" smtClean="0"/>
              <a:t>2013-04-17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93D4A-21D9-4A61-8117-107AAA6F8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51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-2869947" y="3636625"/>
            <a:ext cx="730830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32942" y="3142709"/>
            <a:ext cx="1726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E  S  C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69746" y="3021072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E S C</a:t>
            </a:r>
          </a:p>
        </p:txBody>
      </p:sp>
      <p:pic>
        <p:nvPicPr>
          <p:cNvPr id="1026" name="Picture 2" descr="C:\Users\simnoim\Desktop\ppt\SIMSIMH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35" y="5056258"/>
            <a:ext cx="1668670" cy="16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43608" y="3636625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Lucida Calligraphy" pitchFamily="66" charset="0"/>
                <a:ea typeface="맑은 고딕" pitchFamily="50" charset="-127"/>
              </a:rPr>
              <a:t>Team. </a:t>
            </a:r>
            <a:r>
              <a:rPr lang="ko-KR" altLang="en-US" sz="1400" b="1" dirty="0" err="1" smtClean="0">
                <a:latin typeface="Lucida Calligraphy" pitchFamily="66" charset="0"/>
                <a:ea typeface="맑은 고딕" pitchFamily="50" charset="-127"/>
              </a:rPr>
              <a:t>심노임</a:t>
            </a:r>
            <a:endParaRPr lang="ko-KR" altLang="en-US" sz="1400" b="1" dirty="0">
              <a:latin typeface="Lucida Calligraphy" pitchFamily="66" charset="0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25344"/>
            <a:ext cx="9144000" cy="3474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292080" y="6247313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Programmer.   </a:t>
            </a:r>
            <a:r>
              <a:rPr lang="ko-KR" altLang="en-US" sz="1100" dirty="0" smtClean="0">
                <a:latin typeface="+mn-ea"/>
              </a:rPr>
              <a:t>김주희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서보경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염정식</a:t>
            </a:r>
            <a:endParaRPr lang="ko-KR" altLang="en-US" sz="1100" dirty="0">
              <a:latin typeface="+mn-ea"/>
            </a:endParaRPr>
          </a:p>
        </p:txBody>
      </p:sp>
      <p:sp>
        <p:nvSpPr>
          <p:cNvPr id="4" name="직각 삼각형 3"/>
          <p:cNvSpPr/>
          <p:nvPr/>
        </p:nvSpPr>
        <p:spPr>
          <a:xfrm rot="5400000">
            <a:off x="-31440" y="31440"/>
            <a:ext cx="611560" cy="54868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>
            <a:off x="-31440" y="19285"/>
            <a:ext cx="611560" cy="5486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741518" y="656825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Ver. 2013. 04. 17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802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6525344"/>
            <a:ext cx="9144000" cy="3474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741518" y="656825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Ver. 2013. 04. 17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4" name="Picture 2" descr="C:\Users\simnoim\Desktop\ppt\SIMSIMH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35" y="5056258"/>
            <a:ext cx="1668670" cy="16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각 삼각형 14"/>
          <p:cNvSpPr/>
          <p:nvPr/>
        </p:nvSpPr>
        <p:spPr>
          <a:xfrm rot="5400000">
            <a:off x="-31440" y="31440"/>
            <a:ext cx="611560" cy="54868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-31440" y="19285"/>
            <a:ext cx="611560" cy="5486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0" y="766952"/>
            <a:ext cx="91805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8680" y="944562"/>
            <a:ext cx="719283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◆ 배경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    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연구소에 갇힌 주인공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</a:rPr>
              <a:t>연구소의 비밀을 풀며 탈출한다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    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    -&gt; </a:t>
            </a:r>
            <a:r>
              <a:rPr lang="ko-KR" altLang="en-US" sz="1400" dirty="0" smtClean="0">
                <a:solidFill>
                  <a:schemeClr val="bg1"/>
                </a:solidFill>
              </a:rPr>
              <a:t>스토리 미정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600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◆ </a:t>
            </a:r>
            <a:r>
              <a:rPr lang="ko-KR" altLang="en-US" dirty="0" smtClean="0">
                <a:solidFill>
                  <a:schemeClr val="bg1"/>
                </a:solidFill>
              </a:rPr>
              <a:t>배경 </a:t>
            </a:r>
            <a:r>
              <a:rPr lang="ko-KR" altLang="en-US" dirty="0" err="1" smtClean="0">
                <a:solidFill>
                  <a:schemeClr val="bg1"/>
                </a:solidFill>
              </a:rPr>
              <a:t>컨셉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	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4465" y="366842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게임 배경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146" name="Picture 2" descr="C:\Users\simnoim\Downloads\레퍼런스\맵2\중앙통제실\중앙통제실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514350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simnoim\Downloads\레퍼런스\맵2\실험실\실험실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861048"/>
            <a:ext cx="4162425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simnoim\Downloads\레퍼런스\맵3\동력실\2098_21_0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331" y="766952"/>
            <a:ext cx="4572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simnoim\Downloads\레퍼런스\041117-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670" y="2060848"/>
            <a:ext cx="57150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697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6525344"/>
            <a:ext cx="9144000" cy="3474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741518" y="656825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Ver. 2013. 04. 17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4" name="Picture 2" descr="C:\Users\simnoim\Desktop\ppt\SIMSIMH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35" y="5056258"/>
            <a:ext cx="1668670" cy="16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각 삼각형 14"/>
          <p:cNvSpPr/>
          <p:nvPr/>
        </p:nvSpPr>
        <p:spPr>
          <a:xfrm rot="5400000">
            <a:off x="-31440" y="31440"/>
            <a:ext cx="611560" cy="54868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-31440" y="19285"/>
            <a:ext cx="611560" cy="5486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0" y="766952"/>
            <a:ext cx="91805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8680" y="944562"/>
            <a:ext cx="7192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◆ 배경</a:t>
            </a:r>
            <a:r>
              <a:rPr lang="en-US" altLang="ko-KR" sz="1600" dirty="0" smtClean="0">
                <a:solidFill>
                  <a:schemeClr val="bg1"/>
                </a:solidFill>
              </a:rPr>
              <a:t>	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4465" y="366842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게임 배경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8" name="그림 17" descr="C:\Users\Administrator\Desktop\제목 없음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06116"/>
            <a:ext cx="8642126" cy="4959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4496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82736" y="2321004"/>
            <a:ext cx="123944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4</a:t>
            </a:r>
            <a:endParaRPr lang="ko-KR" altLang="en-US" sz="13800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48459" y="310583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요약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17848" y="3752166"/>
            <a:ext cx="73083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각 삼각형 9"/>
          <p:cNvSpPr/>
          <p:nvPr/>
        </p:nvSpPr>
        <p:spPr>
          <a:xfrm rot="5400000">
            <a:off x="-31440" y="31440"/>
            <a:ext cx="611560" cy="54868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-31440" y="19285"/>
            <a:ext cx="611560" cy="5486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080457" y="310583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요약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17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6525344"/>
            <a:ext cx="9144000" cy="3474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741518" y="656825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Ver. 2013. 04. 17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4" name="Picture 2" descr="C:\Users\simnoim\Desktop\ppt\SIMSIMH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35" y="5056258"/>
            <a:ext cx="1668670" cy="16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각 삼각형 14"/>
          <p:cNvSpPr/>
          <p:nvPr/>
        </p:nvSpPr>
        <p:spPr>
          <a:xfrm rot="5400000">
            <a:off x="-31440" y="31440"/>
            <a:ext cx="611560" cy="54868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-31440" y="19285"/>
            <a:ext cx="611560" cy="5486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0" y="766952"/>
            <a:ext cx="91805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8680" y="944562"/>
            <a:ext cx="7192838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▶ 게임 요약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smtClean="0">
                <a:solidFill>
                  <a:schemeClr val="bg1"/>
                </a:solidFill>
              </a:rPr>
              <a:t>-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호러</a:t>
            </a:r>
            <a:r>
              <a:rPr lang="ko-KR" altLang="en-US" sz="1400" dirty="0" smtClean="0">
                <a:solidFill>
                  <a:schemeClr val="bg1"/>
                </a:solidFill>
              </a:rPr>
              <a:t> 어드벤처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- </a:t>
            </a:r>
            <a:r>
              <a:rPr lang="ko-KR" altLang="en-US" sz="1400" dirty="0" smtClean="0">
                <a:solidFill>
                  <a:schemeClr val="bg1"/>
                </a:solidFill>
              </a:rPr>
              <a:t>결론은 살아서 탈출하는 게임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-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좀비가</a:t>
            </a:r>
            <a:r>
              <a:rPr lang="ko-KR" altLang="en-US" sz="1400" dirty="0" smtClean="0">
                <a:solidFill>
                  <a:schemeClr val="bg1"/>
                </a:solidFill>
              </a:rPr>
              <a:t> 등장한다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smtClean="0">
                <a:solidFill>
                  <a:schemeClr val="bg1"/>
                </a:solidFill>
              </a:rPr>
              <a:t>				</a:t>
            </a:r>
            <a:r>
              <a:rPr lang="ko-KR" altLang="en-US" sz="1400" b="1" u="sng" dirty="0" smtClean="0">
                <a:solidFill>
                  <a:schemeClr val="bg1"/>
                </a:solidFill>
              </a:rPr>
              <a:t>결론 </a:t>
            </a:r>
            <a:r>
              <a:rPr lang="en-US" altLang="ko-KR" sz="14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u="sng" dirty="0" err="1" smtClean="0">
                <a:solidFill>
                  <a:schemeClr val="bg1"/>
                </a:solidFill>
              </a:rPr>
              <a:t>좀비</a:t>
            </a:r>
            <a:r>
              <a:rPr lang="ko-KR" altLang="en-US" sz="1400" b="1" u="sng" dirty="0" smtClean="0">
                <a:solidFill>
                  <a:schemeClr val="bg1"/>
                </a:solidFill>
              </a:rPr>
              <a:t> 피하기 게임</a:t>
            </a:r>
            <a:r>
              <a:rPr lang="en-US" altLang="ko-KR" sz="1400" b="1" u="sng" dirty="0" smtClean="0">
                <a:solidFill>
                  <a:schemeClr val="bg1"/>
                </a:solidFill>
              </a:rPr>
              <a:t>?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▶ </a:t>
            </a:r>
            <a:r>
              <a:rPr lang="ko-KR" altLang="en-US" dirty="0" smtClean="0">
                <a:solidFill>
                  <a:schemeClr val="bg1"/>
                </a:solidFill>
              </a:rPr>
              <a:t>배경 요약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- </a:t>
            </a:r>
            <a:r>
              <a:rPr lang="ko-KR" altLang="en-US" sz="1400" dirty="0" smtClean="0">
                <a:solidFill>
                  <a:schemeClr val="bg1"/>
                </a:solidFill>
              </a:rPr>
              <a:t>실험에 실패한 괴상 물체</a:t>
            </a:r>
            <a:r>
              <a:rPr lang="en-US" altLang="ko-KR" sz="1400" dirty="0" smtClean="0">
                <a:solidFill>
                  <a:schemeClr val="bg1"/>
                </a:solidFill>
              </a:rPr>
              <a:t>(=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좀비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r>
              <a:rPr lang="ko-KR" altLang="en-US" sz="1400" dirty="0" smtClean="0">
                <a:solidFill>
                  <a:schemeClr val="bg1"/>
                </a:solidFill>
              </a:rPr>
              <a:t>가 사는 연구소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smtClean="0">
                <a:solidFill>
                  <a:schemeClr val="bg1"/>
                </a:solidFill>
              </a:rPr>
              <a:t>- </a:t>
            </a:r>
            <a:r>
              <a:rPr lang="ko-KR" altLang="en-US" sz="1400" dirty="0" smtClean="0">
                <a:solidFill>
                  <a:schemeClr val="bg1"/>
                </a:solidFill>
              </a:rPr>
              <a:t>그 안에 갇힌 캐릭터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				</a:t>
            </a:r>
            <a:r>
              <a:rPr lang="ko-KR" altLang="en-US" sz="1400" b="1" u="sng" dirty="0" smtClean="0">
                <a:solidFill>
                  <a:schemeClr val="bg1"/>
                </a:solidFill>
              </a:rPr>
              <a:t>결론 </a:t>
            </a:r>
            <a:r>
              <a:rPr lang="en-US" altLang="ko-KR" sz="14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u="sng" dirty="0" smtClean="0">
                <a:solidFill>
                  <a:schemeClr val="bg1"/>
                </a:solidFill>
              </a:rPr>
              <a:t>아직 스토리 미정</a:t>
            </a:r>
            <a:r>
              <a:rPr lang="en-US" altLang="ko-KR" sz="1400" b="1" u="sng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400" b="1" u="sng" dirty="0">
              <a:solidFill>
                <a:schemeClr val="bg1"/>
              </a:solidFill>
            </a:endParaRPr>
          </a:p>
          <a:p>
            <a:endParaRPr lang="en-US" altLang="ko-KR" sz="1400" b="1" u="sng" dirty="0" smtClean="0">
              <a:solidFill>
                <a:schemeClr val="bg1"/>
              </a:solidFill>
            </a:endParaRPr>
          </a:p>
          <a:p>
            <a:endParaRPr lang="en-US" altLang="ko-KR" sz="1400" b="1" u="sng" dirty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smtClean="0">
                <a:solidFill>
                  <a:schemeClr val="bg1"/>
                </a:solidFill>
              </a:rPr>
              <a:t>	</a:t>
            </a:r>
            <a:r>
              <a:rPr lang="en-US" altLang="ko-KR" sz="1400" b="1" u="sng" dirty="0" smtClean="0">
                <a:solidFill>
                  <a:schemeClr val="bg1"/>
                </a:solidFill>
              </a:rPr>
              <a:t>+ </a:t>
            </a:r>
            <a:r>
              <a:rPr lang="ko-KR" altLang="en-US" sz="1400" b="1" u="sng" dirty="0" err="1" smtClean="0">
                <a:solidFill>
                  <a:schemeClr val="bg1"/>
                </a:solidFill>
              </a:rPr>
              <a:t>라이트</a:t>
            </a:r>
            <a:r>
              <a:rPr lang="en-US" altLang="ko-KR" sz="1400" b="1" u="sng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u="sng" dirty="0" err="1" smtClean="0">
                <a:solidFill>
                  <a:schemeClr val="bg1"/>
                </a:solidFill>
              </a:rPr>
              <a:t>맵</a:t>
            </a:r>
            <a:r>
              <a:rPr lang="ko-KR" altLang="en-US" sz="1400" b="1" u="sng" dirty="0" smtClean="0">
                <a:solidFill>
                  <a:schemeClr val="bg1"/>
                </a:solidFill>
              </a:rPr>
              <a:t> 수정이 조금 이뤄졌음</a:t>
            </a:r>
            <a:r>
              <a:rPr lang="en-US" altLang="ko-KR" sz="1400" b="1" u="sng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4465" y="366842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요약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7170" name="Picture 2" descr="C:\Users\simnoim\Desktop\q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44" y="1268760"/>
            <a:ext cx="4653175" cy="28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simnoim\Desktop\e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766951"/>
            <a:ext cx="3878571" cy="2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simnoim\Desktop\r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24" y="2691713"/>
            <a:ext cx="8497888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95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48459" y="3105835"/>
            <a:ext cx="1250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Q&amp;A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17848" y="3752166"/>
            <a:ext cx="73083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각 삼각형 9"/>
          <p:cNvSpPr/>
          <p:nvPr/>
        </p:nvSpPr>
        <p:spPr>
          <a:xfrm rot="5400000">
            <a:off x="-31440" y="31440"/>
            <a:ext cx="611560" cy="54868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-31440" y="19285"/>
            <a:ext cx="611560" cy="5486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080457" y="3105834"/>
            <a:ext cx="1250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Q&amp;A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091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387220" y="3105835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Thank You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17848" y="3752166"/>
            <a:ext cx="73083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각 삼각형 9"/>
          <p:cNvSpPr/>
          <p:nvPr/>
        </p:nvSpPr>
        <p:spPr>
          <a:xfrm rot="5400000">
            <a:off x="-31440" y="31440"/>
            <a:ext cx="611560" cy="54868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-31440" y="19285"/>
            <a:ext cx="611560" cy="5486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401309" y="3094797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Thank You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762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2051720" y="908720"/>
            <a:ext cx="73083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1208" y="447417"/>
            <a:ext cx="166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INDEX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8126" y="1124744"/>
            <a:ext cx="240803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▶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개요 및 소개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	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게임 소개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	-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게임 </a:t>
            </a:r>
            <a:r>
              <a:rPr lang="ko-KR" altLang="en-US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컨셉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	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게임 방법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45468" y="980728"/>
            <a:ext cx="0" cy="58772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6525344"/>
            <a:ext cx="9144000" cy="3474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741518" y="656825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Ver. 2013. 04. 17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4" name="직각 삼각형 13"/>
          <p:cNvSpPr/>
          <p:nvPr/>
        </p:nvSpPr>
        <p:spPr>
          <a:xfrm rot="5400000">
            <a:off x="-31440" y="31440"/>
            <a:ext cx="611560" cy="54868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-31440" y="19285"/>
            <a:ext cx="611560" cy="5486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11152" y="2492896"/>
            <a:ext cx="2696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▶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캐릭터 소개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	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원화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	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캐릭터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2309" y="3645024"/>
            <a:ext cx="26855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▶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게임 배경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	-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배경 </a:t>
            </a:r>
            <a:r>
              <a:rPr lang="ko-KR" altLang="en-US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컨셉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	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배경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22309" y="4777988"/>
            <a:ext cx="268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▶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요약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22309" y="5445224"/>
            <a:ext cx="268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▶ 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Q&amp;A</a:t>
            </a:r>
            <a:endParaRPr lang="en-US" altLang="ko-KR" sz="1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8" name="Picture 2" descr="C:\Users\simnoim\Desktop\ppt\SIMSIMH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35" y="5056258"/>
            <a:ext cx="1668670" cy="16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51110" y="447417"/>
            <a:ext cx="166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INDEX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5162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82736" y="2321004"/>
            <a:ext cx="123944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1</a:t>
            </a:r>
            <a:endParaRPr lang="ko-KR" altLang="en-US" sz="13800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04474" y="3105835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개요 및 소개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17848" y="3752166"/>
            <a:ext cx="73083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각 삼각형 9"/>
          <p:cNvSpPr/>
          <p:nvPr/>
        </p:nvSpPr>
        <p:spPr>
          <a:xfrm rot="5400000">
            <a:off x="-31440" y="31440"/>
            <a:ext cx="611560" cy="54868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-31440" y="19285"/>
            <a:ext cx="611560" cy="5486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27319" y="3116045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개요 및 소개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381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6525344"/>
            <a:ext cx="9144000" cy="3474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741518" y="656825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Ver. 2013. 04. 17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4" name="Picture 2" descr="C:\Users\simnoim\Desktop\ppt\SIMSIMH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35" y="5056258"/>
            <a:ext cx="1668670" cy="16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각 삼각형 14"/>
          <p:cNvSpPr/>
          <p:nvPr/>
        </p:nvSpPr>
        <p:spPr>
          <a:xfrm rot="5400000">
            <a:off x="-31440" y="31440"/>
            <a:ext cx="611560" cy="54868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-31440" y="19285"/>
            <a:ext cx="611560" cy="5486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0" y="766952"/>
            <a:ext cx="91805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8680" y="944562"/>
            <a:ext cx="719283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◆ 게임 소개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	</a:t>
            </a:r>
            <a:r>
              <a:rPr lang="ko-KR" altLang="en-US" sz="1600" dirty="0" smtClean="0">
                <a:solidFill>
                  <a:schemeClr val="bg1"/>
                </a:solidFill>
              </a:rPr>
              <a:t>▶ 게임 명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 </a:t>
            </a:r>
            <a:r>
              <a:rPr lang="en-US" altLang="ko-KR" dirty="0" smtClean="0">
                <a:solidFill>
                  <a:schemeClr val="bg1"/>
                </a:solidFill>
              </a:rPr>
              <a:t>    </a:t>
            </a:r>
            <a:r>
              <a:rPr lang="en-US" altLang="ko-KR" sz="1400" dirty="0" smtClean="0">
                <a:solidFill>
                  <a:schemeClr val="bg1"/>
                </a:solidFill>
              </a:rPr>
              <a:t>: E S C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sz="1600" dirty="0">
                <a:solidFill>
                  <a:schemeClr val="bg1"/>
                </a:solidFill>
              </a:rPr>
              <a:t>▶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플렛폼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	      </a:t>
            </a:r>
            <a:r>
              <a:rPr lang="en-US" altLang="ko-KR" sz="1400" dirty="0" smtClean="0">
                <a:solidFill>
                  <a:schemeClr val="bg1"/>
                </a:solidFill>
              </a:rPr>
              <a:t>: Unity3D 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 smtClean="0">
                <a:solidFill>
                  <a:schemeClr val="bg1"/>
                </a:solidFill>
              </a:rPr>
              <a:t>3.5.7), PC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	</a:t>
            </a:r>
            <a:r>
              <a:rPr lang="ko-KR" altLang="en-US" sz="1600" dirty="0">
                <a:solidFill>
                  <a:schemeClr val="bg1"/>
                </a:solidFill>
              </a:rPr>
              <a:t>▶ </a:t>
            </a:r>
            <a:r>
              <a:rPr lang="ko-KR" altLang="en-US" sz="1600" dirty="0" smtClean="0">
                <a:solidFill>
                  <a:schemeClr val="bg1"/>
                </a:solidFill>
              </a:rPr>
              <a:t>개발 툴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      - </a:t>
            </a:r>
            <a:r>
              <a:rPr lang="ko-KR" altLang="en-US" sz="1400" dirty="0" smtClean="0">
                <a:solidFill>
                  <a:schemeClr val="bg1"/>
                </a:solidFill>
              </a:rPr>
              <a:t>프로그래밍 </a:t>
            </a:r>
            <a:r>
              <a:rPr lang="en-US" altLang="ko-KR" sz="1400" dirty="0" smtClean="0">
                <a:solidFill>
                  <a:schemeClr val="bg1"/>
                </a:solidFill>
              </a:rPr>
              <a:t>: Unity3D,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MonoDevelop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      - </a:t>
            </a:r>
            <a:r>
              <a:rPr lang="ko-KR" altLang="en-US" sz="1400" dirty="0" smtClean="0">
                <a:solidFill>
                  <a:schemeClr val="bg1"/>
                </a:solidFill>
              </a:rPr>
              <a:t>기획 </a:t>
            </a:r>
            <a:r>
              <a:rPr lang="en-US" altLang="ko-KR" sz="1400" dirty="0" smtClean="0">
                <a:solidFill>
                  <a:schemeClr val="bg1"/>
                </a:solidFill>
              </a:rPr>
              <a:t>: MS Office </a:t>
            </a:r>
            <a:r>
              <a:rPr lang="ko-KR" altLang="en-US" sz="1400" dirty="0" smtClean="0">
                <a:solidFill>
                  <a:schemeClr val="bg1"/>
                </a:solidFill>
              </a:rPr>
              <a:t>외 다수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      - </a:t>
            </a:r>
            <a:r>
              <a:rPr lang="ko-KR" altLang="en-US" sz="1400" dirty="0" smtClean="0">
                <a:solidFill>
                  <a:schemeClr val="bg1"/>
                </a:solidFill>
              </a:rPr>
              <a:t>그래픽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ko-KR" sz="1400" dirty="0" err="1">
                <a:solidFill>
                  <a:schemeClr val="bg1"/>
                </a:solidFill>
              </a:rPr>
              <a:t>포토샵</a:t>
            </a:r>
            <a:r>
              <a:rPr lang="en-US" altLang="ko-KR" sz="1400" dirty="0">
                <a:solidFill>
                  <a:schemeClr val="bg1"/>
                </a:solidFill>
              </a:rPr>
              <a:t>, 3D max, </a:t>
            </a:r>
            <a:r>
              <a:rPr lang="en-US" altLang="ko-KR" sz="1400" dirty="0" err="1">
                <a:solidFill>
                  <a:schemeClr val="bg1"/>
                </a:solidFill>
              </a:rPr>
              <a:t>ZBrush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ko-KR" sz="1400" dirty="0">
                <a:solidFill>
                  <a:schemeClr val="bg1"/>
                </a:solidFill>
              </a:rPr>
              <a:t>및 기타 그래픽 </a:t>
            </a:r>
            <a:r>
              <a:rPr lang="ko-KR" altLang="ko-KR" sz="1400" dirty="0" smtClean="0">
                <a:solidFill>
                  <a:schemeClr val="bg1"/>
                </a:solidFill>
              </a:rPr>
              <a:t>툴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◆ 게임 </a:t>
            </a:r>
            <a:r>
              <a:rPr lang="ko-KR" altLang="en-US" dirty="0" err="1" smtClean="0">
                <a:solidFill>
                  <a:schemeClr val="bg1"/>
                </a:solidFill>
              </a:rPr>
              <a:t>컨셉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	</a:t>
            </a:r>
            <a:r>
              <a:rPr lang="ko-KR" altLang="en-US" sz="1600" dirty="0" smtClean="0">
                <a:solidFill>
                  <a:schemeClr val="bg1"/>
                </a:solidFill>
              </a:rPr>
              <a:t>▶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호러</a:t>
            </a:r>
            <a:r>
              <a:rPr lang="ko-KR" altLang="en-US" sz="1600" dirty="0" smtClean="0">
                <a:solidFill>
                  <a:schemeClr val="bg1"/>
                </a:solidFill>
              </a:rPr>
              <a:t> 어드벤처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	 </a:t>
            </a:r>
            <a:r>
              <a:rPr lang="en-US" altLang="ko-KR" sz="1600" dirty="0" smtClean="0">
                <a:solidFill>
                  <a:schemeClr val="bg1"/>
                </a:solidFill>
              </a:rPr>
              <a:t>     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아이템 습득 및 오브젝트 조작을 통해 다음 스테이지로 넘어가서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	 </a:t>
            </a:r>
            <a:r>
              <a:rPr lang="en-US" altLang="ko-KR" sz="1400" dirty="0" smtClean="0">
                <a:solidFill>
                  <a:schemeClr val="bg1"/>
                </a:solidFill>
              </a:rPr>
              <a:t>         </a:t>
            </a:r>
            <a:r>
              <a:rPr lang="ko-KR" altLang="en-US" sz="1400" dirty="0" smtClean="0">
                <a:solidFill>
                  <a:schemeClr val="bg1"/>
                </a:solidFill>
              </a:rPr>
              <a:t>게임의 최종 목적인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탈출에 도달하는 게임 </a:t>
            </a:r>
            <a:r>
              <a:rPr lang="en-US" altLang="ko-KR" sz="1400" dirty="0" smtClean="0">
                <a:solidFill>
                  <a:schemeClr val="bg1"/>
                </a:solidFill>
              </a:rPr>
              <a:t>+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좀비</a:t>
            </a:r>
            <a:r>
              <a:rPr lang="ko-KR" altLang="en-US" sz="1400" dirty="0" smtClean="0">
                <a:solidFill>
                  <a:schemeClr val="bg1"/>
                </a:solidFill>
              </a:rPr>
              <a:t> 게임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유사한 게임</a:t>
            </a:r>
            <a:r>
              <a:rPr lang="en-US" altLang="ko-KR" sz="1600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	 </a:t>
            </a:r>
            <a:r>
              <a:rPr lang="en-US" altLang="ko-KR" sz="1600" dirty="0" smtClean="0">
                <a:solidFill>
                  <a:schemeClr val="bg1"/>
                </a:solidFill>
              </a:rPr>
              <a:t>     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페넘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브라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4465" y="366842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개요 및 소개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050" name="Picture 2" descr="C:\Users\simnoim\Desktop\캡처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79" y="1052736"/>
            <a:ext cx="5821362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imnoim\Desktop\캡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704" y="2852936"/>
            <a:ext cx="540067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05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6525344"/>
            <a:ext cx="9144000" cy="3474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741518" y="656825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Ver. 2013. 04. 17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4" name="Picture 2" descr="C:\Users\simnoim\Desktop\ppt\SIMSIMH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35" y="5056258"/>
            <a:ext cx="1668670" cy="16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각 삼각형 14"/>
          <p:cNvSpPr/>
          <p:nvPr/>
        </p:nvSpPr>
        <p:spPr>
          <a:xfrm rot="5400000">
            <a:off x="-31440" y="31440"/>
            <a:ext cx="611560" cy="54868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-31440" y="19285"/>
            <a:ext cx="611560" cy="5486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0" y="766952"/>
            <a:ext cx="91805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8680" y="944562"/>
            <a:ext cx="719283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◆ 게임 </a:t>
            </a:r>
            <a:r>
              <a:rPr lang="ko-KR" altLang="en-US" dirty="0" smtClean="0">
                <a:solidFill>
                  <a:schemeClr val="bg1"/>
                </a:solidFill>
              </a:rPr>
              <a:t>방법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조작 방법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	 </a:t>
            </a:r>
            <a:r>
              <a:rPr lang="en-US" altLang="ko-KR" sz="1600" dirty="0" smtClean="0">
                <a:solidFill>
                  <a:schemeClr val="bg1"/>
                </a:solidFill>
              </a:rPr>
              <a:t>     </a:t>
            </a:r>
            <a:r>
              <a:rPr lang="en-US" altLang="ko-KR" sz="1400" dirty="0" smtClean="0">
                <a:solidFill>
                  <a:schemeClr val="bg1"/>
                </a:solidFill>
              </a:rPr>
              <a:t>: 3D TPS </a:t>
            </a:r>
            <a:r>
              <a:rPr lang="ko-KR" altLang="en-US" sz="1400" dirty="0" smtClean="0">
                <a:solidFill>
                  <a:schemeClr val="bg1"/>
                </a:solidFill>
              </a:rPr>
              <a:t>게임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</a:rPr>
              <a:t>기본적인 상하좌우</a:t>
            </a:r>
            <a:r>
              <a:rPr lang="en-US" altLang="ko-KR" sz="1400" dirty="0" smtClean="0">
                <a:solidFill>
                  <a:schemeClr val="bg1"/>
                </a:solidFill>
              </a:rPr>
              <a:t>(WASD + Shift) </a:t>
            </a:r>
            <a:r>
              <a:rPr lang="ko-KR" altLang="en-US" sz="1400" dirty="0" smtClean="0">
                <a:solidFill>
                  <a:schemeClr val="bg1"/>
                </a:solidFill>
              </a:rPr>
              <a:t>조작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	 </a:t>
            </a:r>
            <a:r>
              <a:rPr lang="en-US" altLang="ko-KR" sz="1400" dirty="0" smtClean="0">
                <a:solidFill>
                  <a:schemeClr val="bg1"/>
                </a:solidFill>
              </a:rPr>
              <a:t>        </a:t>
            </a:r>
            <a:r>
              <a:rPr lang="ko-KR" altLang="en-US" sz="1400" dirty="0" smtClean="0">
                <a:solidFill>
                  <a:schemeClr val="bg1"/>
                </a:solidFill>
              </a:rPr>
              <a:t>숫자 키를 이용한 무기 변경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조준모드 활용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smtClean="0">
                <a:solidFill>
                  <a:schemeClr val="bg1"/>
                </a:solidFill>
              </a:rPr>
              <a:t>      - </a:t>
            </a:r>
            <a:r>
              <a:rPr lang="ko-KR" altLang="en-US" sz="1400" dirty="0" smtClean="0">
                <a:solidFill>
                  <a:schemeClr val="bg1"/>
                </a:solidFill>
              </a:rPr>
              <a:t>원거리 모드 </a:t>
            </a:r>
            <a:r>
              <a:rPr lang="en-US" altLang="ko-KR" sz="1400" dirty="0" smtClean="0">
                <a:solidFill>
                  <a:schemeClr val="bg1"/>
                </a:solidFill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</a:rPr>
              <a:t>권총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오른쪽 마우스 클릭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-&gt;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</a:rPr>
              <a:t>조준 모드 </a:t>
            </a:r>
            <a:r>
              <a:rPr lang="en-US" altLang="ko-KR" sz="1400" dirty="0" smtClean="0">
                <a:solidFill>
                  <a:schemeClr val="bg1"/>
                </a:solidFill>
              </a:rPr>
              <a:t>-&gt; </a:t>
            </a:r>
            <a:r>
              <a:rPr lang="ko-KR" altLang="en-US" sz="1400" dirty="0" smtClean="0">
                <a:solidFill>
                  <a:schemeClr val="bg1"/>
                </a:solidFill>
              </a:rPr>
              <a:t>발사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	           		(</a:t>
            </a:r>
            <a:r>
              <a:rPr lang="ko-KR" altLang="en-US" sz="1400" dirty="0" smtClean="0">
                <a:solidFill>
                  <a:schemeClr val="bg1"/>
                </a:solidFill>
              </a:rPr>
              <a:t>조준 모드에서 발사 가능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smtClean="0">
                <a:solidFill>
                  <a:schemeClr val="bg1"/>
                </a:solidFill>
              </a:rPr>
              <a:t>      - </a:t>
            </a:r>
            <a:r>
              <a:rPr lang="ko-KR" altLang="en-US" sz="1400" dirty="0" smtClean="0">
                <a:solidFill>
                  <a:schemeClr val="bg1"/>
                </a:solidFill>
              </a:rPr>
              <a:t>근거리 모드 </a:t>
            </a:r>
            <a:r>
              <a:rPr lang="en-US" altLang="ko-KR" sz="1400" dirty="0" smtClean="0">
                <a:solidFill>
                  <a:schemeClr val="bg1"/>
                </a:solidFill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</a:rPr>
              <a:t>도끼</a:t>
            </a:r>
            <a:r>
              <a:rPr lang="en-US" altLang="ko-KR" sz="1400" dirty="0" smtClean="0">
                <a:solidFill>
                  <a:schemeClr val="bg1"/>
                </a:solidFill>
              </a:rPr>
              <a:t>) : </a:t>
            </a:r>
            <a:r>
              <a:rPr lang="ko-KR" altLang="en-US" sz="1400" dirty="0" smtClean="0">
                <a:solidFill>
                  <a:schemeClr val="bg1"/>
                </a:solidFill>
              </a:rPr>
              <a:t>왼쪽 마우스 클릭 </a:t>
            </a:r>
            <a:r>
              <a:rPr lang="en-US" altLang="ko-KR" sz="1400" dirty="0" smtClean="0">
                <a:solidFill>
                  <a:schemeClr val="bg1"/>
                </a:solidFill>
              </a:rPr>
              <a:t>-&gt; </a:t>
            </a:r>
            <a:r>
              <a:rPr lang="ko-KR" altLang="en-US" sz="1400" dirty="0" smtClean="0">
                <a:solidFill>
                  <a:schemeClr val="bg1"/>
                </a:solidFill>
              </a:rPr>
              <a:t>공격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	</a:t>
            </a:r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진행 방법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      -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트리거를</a:t>
            </a:r>
            <a:r>
              <a:rPr lang="ko-KR" altLang="en-US" sz="1400" dirty="0" smtClean="0">
                <a:solidFill>
                  <a:schemeClr val="bg1"/>
                </a:solidFill>
              </a:rPr>
              <a:t> 활용하여 게임 진행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      - </a:t>
            </a:r>
            <a:r>
              <a:rPr lang="ko-KR" altLang="en-US" sz="1400" dirty="0" smtClean="0">
                <a:solidFill>
                  <a:schemeClr val="bg1"/>
                </a:solidFill>
              </a:rPr>
              <a:t>필요한 아이템을 습득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      -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좀비를</a:t>
            </a:r>
            <a:r>
              <a:rPr lang="ko-KR" altLang="en-US" sz="1400" dirty="0" smtClean="0">
                <a:solidFill>
                  <a:schemeClr val="bg1"/>
                </a:solidFill>
              </a:rPr>
              <a:t> 피해서 살아 남아야 한다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	 </a:t>
            </a:r>
            <a:r>
              <a:rPr lang="en-US" altLang="ko-KR" sz="1400" dirty="0" smtClean="0">
                <a:solidFill>
                  <a:schemeClr val="bg1"/>
                </a:solidFill>
              </a:rPr>
              <a:t>     - </a:t>
            </a:r>
            <a:r>
              <a:rPr lang="ko-KR" altLang="en-US" sz="1400" dirty="0" smtClean="0">
                <a:solidFill>
                  <a:schemeClr val="bg1"/>
                </a:solidFill>
              </a:rPr>
              <a:t>총알의 개수는 정해져 있고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습득을 통해서 개수를 늘릴 수 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1950"/>
            <a:ext cx="4968552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C:\Users\simnoim\Desktop\캡처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099" y="2564904"/>
            <a:ext cx="486727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12611" y="5598205"/>
            <a:ext cx="6355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궁극적인 탈출을 목적으로 한다</a:t>
            </a:r>
            <a:r>
              <a:rPr lang="en-US" altLang="ko-KR" sz="3200" b="1" dirty="0" smtClean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132" y="366842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개요 및 소개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984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82736" y="2321004"/>
            <a:ext cx="123944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2</a:t>
            </a:r>
            <a:endParaRPr lang="ko-KR" altLang="en-US" sz="13800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04474" y="3105835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캐릭터 소개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17848" y="3752166"/>
            <a:ext cx="73083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각 삼각형 9"/>
          <p:cNvSpPr/>
          <p:nvPr/>
        </p:nvSpPr>
        <p:spPr>
          <a:xfrm rot="5400000">
            <a:off x="-31440" y="31440"/>
            <a:ext cx="611560" cy="54868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-31440" y="19285"/>
            <a:ext cx="611560" cy="5486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27319" y="3105833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캐릭터 소개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301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9660" y="366842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캐릭터 소개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525344"/>
            <a:ext cx="9144000" cy="3474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741518" y="656825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Ver. 2013. 04. 17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4" name="Picture 2" descr="C:\Users\simnoim\Desktop\ppt\SIMSIMH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35" y="5056258"/>
            <a:ext cx="1668670" cy="16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각 삼각형 14"/>
          <p:cNvSpPr/>
          <p:nvPr/>
        </p:nvSpPr>
        <p:spPr>
          <a:xfrm rot="5400000">
            <a:off x="-31440" y="31440"/>
            <a:ext cx="611560" cy="54868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-31440" y="19285"/>
            <a:ext cx="611560" cy="5486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0" y="766952"/>
            <a:ext cx="91805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8680" y="944562"/>
            <a:ext cx="719283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◆ </a:t>
            </a:r>
            <a:r>
              <a:rPr lang="ko-KR" altLang="en-US" dirty="0" smtClean="0">
                <a:solidFill>
                  <a:schemeClr val="bg1"/>
                </a:solidFill>
              </a:rPr>
              <a:t>원화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</p:txBody>
      </p:sp>
      <p:pic>
        <p:nvPicPr>
          <p:cNvPr id="4098" name="Picture 2" descr="C:\Users\simnoim\Desktop\캡처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4714850" cy="397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imnoim\Desktop\캡처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07808"/>
            <a:ext cx="2152155" cy="553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imnoim\Desktop\캡처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64" y="2348880"/>
            <a:ext cx="4732658" cy="400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12850" y="1268760"/>
            <a:ext cx="94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캐릭터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76056" y="2492896"/>
            <a:ext cx="123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블라인드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51788" y="414739"/>
            <a:ext cx="123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드</a:t>
            </a:r>
            <a:r>
              <a:rPr lang="ko-KR" altLang="en-US" dirty="0" err="1" smtClean="0">
                <a:solidFill>
                  <a:schemeClr val="bg1"/>
                </a:solidFill>
              </a:rPr>
              <a:t>리머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80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9660" y="366842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캐릭터 소개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525344"/>
            <a:ext cx="9144000" cy="3474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741518" y="656825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Ver. 2013. 04. 17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4" name="Picture 2" descr="C:\Users\simnoim\Desktop\ppt\SIMSIMH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35" y="5056258"/>
            <a:ext cx="1668670" cy="16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각 삼각형 14"/>
          <p:cNvSpPr/>
          <p:nvPr/>
        </p:nvSpPr>
        <p:spPr>
          <a:xfrm rot="5400000">
            <a:off x="-31440" y="31440"/>
            <a:ext cx="611560" cy="54868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-31440" y="19285"/>
            <a:ext cx="611560" cy="5486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0" y="766952"/>
            <a:ext cx="91805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8680" y="908720"/>
            <a:ext cx="7192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◆ </a:t>
            </a:r>
            <a:r>
              <a:rPr lang="ko-KR" altLang="en-US" dirty="0" smtClean="0">
                <a:solidFill>
                  <a:schemeClr val="bg1"/>
                </a:solidFill>
              </a:rPr>
              <a:t>캐릭터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5122" name="Picture 2" descr="C:\Users\simnoim\Desktop\캡처1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39" y="1359489"/>
            <a:ext cx="2780568" cy="45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979712" y="1483936"/>
            <a:ext cx="94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캐릭터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123" name="Picture 3" descr="C:\Users\simnoim\Desktop\캡처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999" y="2924944"/>
            <a:ext cx="25146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419872" y="6035239"/>
            <a:ext cx="154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크로우핸</a:t>
            </a:r>
            <a:r>
              <a:rPr lang="ko-KR" altLang="en-US">
                <a:solidFill>
                  <a:schemeClr val="bg1"/>
                </a:solidFill>
              </a:rPr>
              <a:t>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124" name="Picture 4" descr="C:\Users\simnoim\Desktop\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045" y="1093386"/>
            <a:ext cx="3824275" cy="26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132045" y="1174823"/>
            <a:ext cx="154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블라인드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125" name="Picture 5" descr="C:\Users\simnoim\Desktop\캡처1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355" y="2689821"/>
            <a:ext cx="260032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516216" y="2740278"/>
            <a:ext cx="154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드리머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669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82736" y="2321004"/>
            <a:ext cx="123944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3</a:t>
            </a:r>
            <a:endParaRPr lang="ko-KR" altLang="en-US" sz="13800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56337" y="3105835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게임 배경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17848" y="3752166"/>
            <a:ext cx="73083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각 삼각형 9"/>
          <p:cNvSpPr/>
          <p:nvPr/>
        </p:nvSpPr>
        <p:spPr>
          <a:xfrm rot="5400000">
            <a:off x="-31440" y="31440"/>
            <a:ext cx="611560" cy="54868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-31440" y="19285"/>
            <a:ext cx="611560" cy="5486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86794" y="3105833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게임 배경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817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</TotalTime>
  <Words>187</Words>
  <Application>Microsoft Office PowerPoint</Application>
  <PresentationFormat>화면 슬라이드 쇼(4:3)</PresentationFormat>
  <Paragraphs>139</Paragraphs>
  <Slides>15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Xnote</dc:creator>
  <cp:lastModifiedBy>simnoim</cp:lastModifiedBy>
  <cp:revision>22</cp:revision>
  <dcterms:created xsi:type="dcterms:W3CDTF">2011-09-30T15:44:36Z</dcterms:created>
  <dcterms:modified xsi:type="dcterms:W3CDTF">2013-04-17T14:59:15Z</dcterms:modified>
</cp:coreProperties>
</file>